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6" r:id="rId4"/>
    <p:sldId id="287" r:id="rId5"/>
    <p:sldId id="257" r:id="rId6"/>
    <p:sldId id="260" r:id="rId7"/>
    <p:sldId id="274" r:id="rId8"/>
    <p:sldId id="258" r:id="rId9"/>
    <p:sldId id="275" r:id="rId10"/>
    <p:sldId id="266" r:id="rId11"/>
    <p:sldId id="259" r:id="rId12"/>
    <p:sldId id="267" r:id="rId13"/>
    <p:sldId id="261" r:id="rId14"/>
    <p:sldId id="269" r:id="rId15"/>
    <p:sldId id="270" r:id="rId16"/>
    <p:sldId id="271" r:id="rId17"/>
    <p:sldId id="276" r:id="rId18"/>
    <p:sldId id="277" r:id="rId19"/>
    <p:sldId id="262" r:id="rId20"/>
    <p:sldId id="263" r:id="rId21"/>
    <p:sldId id="279" r:id="rId22"/>
    <p:sldId id="278" r:id="rId23"/>
    <p:sldId id="268" r:id="rId24"/>
    <p:sldId id="264" r:id="rId25"/>
    <p:sldId id="265" r:id="rId26"/>
    <p:sldId id="283" r:id="rId27"/>
    <p:sldId id="272" r:id="rId28"/>
    <p:sldId id="273" r:id="rId29"/>
    <p:sldId id="284" r:id="rId30"/>
    <p:sldId id="285" r:id="rId31"/>
    <p:sldId id="280" r:id="rId32"/>
    <p:sldId id="281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0CFF1A7-CC57-46F8-8548-AD370074B34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9588-E4A3-4359-A9CD-372B577BD6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KEEPING IT FUN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Arvel McElroy</a:t>
            </a:r>
          </a:p>
          <a:p>
            <a:r>
              <a:rPr lang="en-US" dirty="0" smtClean="0"/>
              <a:t>785-218-1912</a:t>
            </a:r>
            <a:endParaRPr lang="en-US" dirty="0"/>
          </a:p>
        </p:txBody>
      </p:sp>
      <p:pic>
        <p:nvPicPr>
          <p:cNvPr id="1026" name="Picture 2" descr="C:\Users\afmcelroy\AppData\Local\Microsoft\Windows\Temporary Internet Files\Content.IE5\N8GBOZII\gifs-animados-divertido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" y="914400"/>
            <a:ext cx="262466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Grab Bag Workout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Swimmers and divers draw slips of paper from a Christmas stocking or other “container”</a:t>
            </a:r>
          </a:p>
          <a:p>
            <a:endParaRPr lang="en-US" dirty="0"/>
          </a:p>
          <a:p>
            <a:r>
              <a:rPr lang="en-US" dirty="0" smtClean="0"/>
              <a:t>Whatever task is drawn must be done</a:t>
            </a:r>
          </a:p>
          <a:p>
            <a:endParaRPr lang="en-US" dirty="0"/>
          </a:p>
          <a:p>
            <a:r>
              <a:rPr lang="en-US" dirty="0" smtClean="0"/>
              <a:t>Mix of “fun stuff” and challenges</a:t>
            </a:r>
            <a:endParaRPr lang="en-US" dirty="0"/>
          </a:p>
        </p:txBody>
      </p:sp>
      <p:pic>
        <p:nvPicPr>
          <p:cNvPr id="6147" name="Picture 3" descr="C:\Users\afmcelroy\AppData\Local\Microsoft\Windows\Temporary Internet Files\Content.IE5\4QD62RNC\Feng-Shui-Grab-Ba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683009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fmcelroy\AppData\Local\Microsoft\Windows\Temporary Internet Files\Content.IE5\AFWER0ZD\i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90109"/>
            <a:ext cx="1720241" cy="17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fmcelroy\AppData\Local\Microsoft\Windows\Temporary Internet Files\Content.IE5\N8GBOZII\Christmas_Stocking_2473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9" y="990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Greeting Card Workout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by the swimmers and divers for a teammate</a:t>
            </a:r>
          </a:p>
          <a:p>
            <a:r>
              <a:rPr lang="en-US" dirty="0" smtClean="0"/>
              <a:t>Parameters set by coaching staff</a:t>
            </a:r>
          </a:p>
          <a:p>
            <a:r>
              <a:rPr lang="en-US" dirty="0" smtClean="0"/>
              <a:t>Any holiday card will do</a:t>
            </a:r>
          </a:p>
          <a:p>
            <a:r>
              <a:rPr lang="en-US" dirty="0" smtClean="0"/>
              <a:t>We do it over winter break and for St. Patrick’s Day</a:t>
            </a:r>
            <a:endParaRPr lang="en-US" dirty="0"/>
          </a:p>
        </p:txBody>
      </p:sp>
      <p:pic>
        <p:nvPicPr>
          <p:cNvPr id="7170" name="Picture 2" descr="C:\Users\afmcelroy\AppData\Local\Microsoft\Windows\Temporary Internet Files\Content.IE5\VNMPGISF\facts-about-st-patricks-da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1634334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Candy Cane (or any other candy) Relays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Workout session after warm-up consists totally of relay races</a:t>
            </a:r>
          </a:p>
          <a:p>
            <a:endParaRPr lang="en-US" dirty="0"/>
          </a:p>
          <a:p>
            <a:r>
              <a:rPr lang="en-US" dirty="0" smtClean="0"/>
              <a:t>Winners of each relay race earn candy canes (or other candy)</a:t>
            </a:r>
            <a:endParaRPr lang="en-US" dirty="0"/>
          </a:p>
        </p:txBody>
      </p:sp>
      <p:pic>
        <p:nvPicPr>
          <p:cNvPr id="8194" name="Picture 2" descr="C:\Users\afmcelroy\AppData\Local\Microsoft\Windows\Temporary Internet Files\Content.IE5\N8GBOZII\candycanerg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45" y="4419600"/>
            <a:ext cx="800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Stotan Week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Stotan Contract</a:t>
            </a:r>
          </a:p>
          <a:p>
            <a:r>
              <a:rPr lang="en-US" dirty="0" smtClean="0"/>
              <a:t>Specialty workouts like in the book</a:t>
            </a:r>
          </a:p>
          <a:p>
            <a:r>
              <a:rPr lang="en-US" dirty="0" smtClean="0"/>
              <a:t>Swimmers read the book</a:t>
            </a:r>
          </a:p>
          <a:p>
            <a:r>
              <a:rPr lang="en-US" dirty="0" smtClean="0"/>
              <a:t>Special certificates/shirts at end of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753297" y="3344569"/>
            <a:ext cx="5064953" cy="1695631"/>
          </a:xfrm>
        </p:spPr>
        <p:txBody>
          <a:bodyPr/>
          <a:lstStyle/>
          <a:p>
            <a:pPr algn="ctr"/>
            <a:r>
              <a:rPr lang="en-US" b="1" dirty="0" smtClean="0"/>
              <a:t>PI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Held on March 14 (Spring Season for girls)</a:t>
            </a:r>
          </a:p>
          <a:p>
            <a:endParaRPr lang="en-US" dirty="0"/>
          </a:p>
          <a:p>
            <a:r>
              <a:rPr lang="en-US" dirty="0" smtClean="0"/>
              <a:t>Take PI out to 15 decimal places with each set being determined by the place value (to 15</a:t>
            </a:r>
            <a:r>
              <a:rPr lang="en-US" baseline="30000" dirty="0" smtClean="0"/>
              <a:t>th</a:t>
            </a:r>
            <a:r>
              <a:rPr lang="en-US" dirty="0" smtClean="0"/>
              <a:t> place as hundreds equals 8000 yards)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Earn the right to wear a special t-shirt if you complete the entire workout</a:t>
            </a:r>
            <a:endParaRPr lang="en-US" dirty="0"/>
          </a:p>
        </p:txBody>
      </p:sp>
      <p:pic>
        <p:nvPicPr>
          <p:cNvPr id="9218" name="Picture 2" descr="C:\Users\afmcelroy\AppData\Local\Microsoft\Windows\Temporary Internet Files\Content.IE5\N8GBOZII\Pi-symbo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" y="1143000"/>
            <a:ext cx="2327883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Countdown to Championships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number of days left until championships (conference, regionals, state) each day</a:t>
            </a:r>
          </a:p>
          <a:p>
            <a:r>
              <a:rPr lang="en-US" dirty="0" smtClean="0"/>
              <a:t>Focus on getting work done now for later</a:t>
            </a:r>
            <a:endParaRPr lang="en-US" dirty="0"/>
          </a:p>
        </p:txBody>
      </p:sp>
      <p:pic>
        <p:nvPicPr>
          <p:cNvPr id="10242" name="Picture 2" descr="C:\Users\afmcelroy\AppData\Local\Microsoft\Windows\Temporary Internet Files\Content.IE5\4QD62RNC\icones_001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438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Specialty Taper Countdown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Behind the 8 Ball</a:t>
            </a:r>
          </a:p>
          <a:p>
            <a:r>
              <a:rPr lang="en-US" dirty="0" smtClean="0"/>
              <a:t>Lucky Seven</a:t>
            </a:r>
          </a:p>
          <a:p>
            <a:r>
              <a:rPr lang="en-US" dirty="0" smtClean="0"/>
              <a:t>The Three Musketeers (All for One and One for All)</a:t>
            </a:r>
          </a:p>
          <a:p>
            <a:r>
              <a:rPr lang="en-US" u="sng" dirty="0" smtClean="0"/>
              <a:t>FOUR</a:t>
            </a:r>
            <a:r>
              <a:rPr lang="en-US" dirty="0" smtClean="0"/>
              <a:t>titude</a:t>
            </a:r>
          </a:p>
          <a:p>
            <a:r>
              <a:rPr lang="en-US" dirty="0" smtClean="0"/>
              <a:t>Five Card Stud</a:t>
            </a:r>
          </a:p>
        </p:txBody>
      </p:sp>
    </p:spTree>
    <p:extLst>
      <p:ext uri="{BB962C8B-B14F-4D97-AF65-F5344CB8AC3E}">
        <p14:creationId xmlns:p14="http://schemas.microsoft.com/office/powerpoint/2010/main" val="12813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Days for your program?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SPECIAL days occur during your season?  Use the calendar to identify those special days.</a:t>
            </a:r>
            <a:endParaRPr lang="en-US" dirty="0"/>
          </a:p>
        </p:txBody>
      </p:sp>
      <p:pic>
        <p:nvPicPr>
          <p:cNvPr id="11266" name="Picture 2" descr="C:\Users\afmcelroy\AppData\Local\Microsoft\Windows\Temporary Internet Files\Content.IE5\0PEMP5KK\special-3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76200"/>
            <a:ext cx="3200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fmcelroy\AppData\Local\Microsoft\Windows\Temporary Internet Files\Content.IE5\4QD62RNC\Even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082800" cy="20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Create and Share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the framework for a specialty workout for your team.</a:t>
            </a:r>
          </a:p>
          <a:p>
            <a:r>
              <a:rPr lang="en-US" dirty="0" smtClean="0"/>
              <a:t>Share with a partner.</a:t>
            </a:r>
            <a:endParaRPr lang="en-US" dirty="0"/>
          </a:p>
        </p:txBody>
      </p:sp>
      <p:pic>
        <p:nvPicPr>
          <p:cNvPr id="12290" name="Picture 2" descr="C:\Users\afmcelroy\AppData\Local\Microsoft\Windows\Temporary Internet Files\Content.IE5\MXN290A2\crea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54" y="76200"/>
            <a:ext cx="244334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fmcelroy\AppData\Local\Microsoft\Windows\Temporary Internet Files\Content.IE5\AFWER0ZD\Crea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9" y="4419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Circuit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use the equipment</a:t>
            </a:r>
          </a:p>
          <a:p>
            <a:r>
              <a:rPr lang="en-US" dirty="0" smtClean="0"/>
              <a:t>The swimmers love the “toys”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-900000">
            <a:off x="670684" y="3616502"/>
            <a:ext cx="5985159" cy="2555414"/>
          </a:xfrm>
        </p:spPr>
        <p:txBody>
          <a:bodyPr>
            <a:noAutofit/>
          </a:bodyPr>
          <a:lstStyle/>
          <a:p>
            <a:r>
              <a:rPr lang="en-US" dirty="0" smtClean="0"/>
              <a:t>The purpose of this session is to: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 descr="C:\Users\afmcelroy\AppData\Local\Microsoft\Windows\Temporary Internet Files\Content.IE5\HYGMBI4H\idea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4567"/>
            <a:ext cx="310387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Dartboard Workout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Dartboard </a:t>
            </a:r>
          </a:p>
          <a:p>
            <a:r>
              <a:rPr lang="en-US" dirty="0" smtClean="0"/>
              <a:t>6 darts</a:t>
            </a:r>
          </a:p>
          <a:p>
            <a:r>
              <a:rPr lang="en-US" dirty="0" smtClean="0"/>
              <a:t>Each area of the board is 1000 yard set</a:t>
            </a:r>
          </a:p>
          <a:p>
            <a:r>
              <a:rPr lang="en-US" dirty="0" smtClean="0"/>
              <a:t>Bull’s Eye wins a trip home after warm-up</a:t>
            </a:r>
            <a:endParaRPr lang="en-US" dirty="0"/>
          </a:p>
        </p:txBody>
      </p:sp>
      <p:pic>
        <p:nvPicPr>
          <p:cNvPr id="13315" name="Picture 3" descr="C:\Users\afmcelroy\AppData\Local\Microsoft\Windows\Temporary Internet Files\Content.IE5\VNMPGISF\bullsey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USRPT use 3-4 darts to determine their Improvement Sets for the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Skittles Workout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Workout set determined by the color of Skittle you draw.</a:t>
            </a:r>
          </a:p>
          <a:p>
            <a:endParaRPr lang="en-US" dirty="0"/>
          </a:p>
          <a:p>
            <a:r>
              <a:rPr lang="en-US" dirty="0" smtClean="0"/>
              <a:t>Eat the remainder of the package for “quick energy”.  </a:t>
            </a:r>
            <a:endParaRPr lang="en-US" dirty="0"/>
          </a:p>
        </p:txBody>
      </p:sp>
      <p:pic>
        <p:nvPicPr>
          <p:cNvPr id="14339" name="Picture 3" descr="C:\Users\afmcelroy\AppData\Local\Microsoft\Windows\Temporary Internet Files\Content.IE5\AFWER0ZD\Skittles-Wrapper-Sm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392680" cy="10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fmcelroy\AppData\Local\Microsoft\Windows\Temporary Internet Files\Content.IE5\HYGMBI4H\1280px-Skittles-Candies-Pi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63" y="5029200"/>
            <a:ext cx="2529602" cy="16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Circus Peanuts </a:t>
            </a:r>
            <a:br>
              <a:rPr lang="en-US" b="1" dirty="0" smtClean="0"/>
            </a:br>
            <a:r>
              <a:rPr lang="en-US" b="1" dirty="0" smtClean="0"/>
              <a:t>and</a:t>
            </a:r>
            <a:br>
              <a:rPr lang="en-US" b="1" dirty="0" smtClean="0"/>
            </a:br>
            <a:r>
              <a:rPr lang="en-US" b="1" dirty="0" smtClean="0"/>
              <a:t>Swedish Fish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energy</a:t>
            </a:r>
          </a:p>
          <a:p>
            <a:r>
              <a:rPr lang="en-US" dirty="0" smtClean="0"/>
              <a:t>Like feeding the </a:t>
            </a:r>
            <a:br>
              <a:rPr lang="en-US" dirty="0" smtClean="0"/>
            </a:br>
            <a:r>
              <a:rPr lang="en-US" dirty="0" smtClean="0"/>
              <a:t>animals at the zoo</a:t>
            </a:r>
            <a:endParaRPr lang="en-US" dirty="0"/>
          </a:p>
        </p:txBody>
      </p:sp>
      <p:pic>
        <p:nvPicPr>
          <p:cNvPr id="15362" name="Picture 2" descr="C:\Users\afmcelroy\AppData\Local\Microsoft\Windows\Temporary Internet Files\Content.IE5\VNMPGISF\IF_spook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79691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fmcelroy\AppData\Local\Microsoft\Windows\Temporary Internet Files\Content.IE5\VNMPGISF\swedish-red-gummy-fis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79" y="762000"/>
            <a:ext cx="1914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Swimming in the Dark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Glow sticks on ends of pool</a:t>
            </a:r>
          </a:p>
          <a:p>
            <a:r>
              <a:rPr lang="en-US" dirty="0" smtClean="0"/>
              <a:t>Glow bracelets on hands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C:\Users\afmcelroy\AppData\Local\Microsoft\Windows\Temporary Internet Files\Content.IE5\VNMPGISF\glow-stic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4267200"/>
            <a:ext cx="247148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524697" y="2884600"/>
            <a:ext cx="5064953" cy="1695631"/>
          </a:xfrm>
        </p:spPr>
        <p:txBody>
          <a:bodyPr/>
          <a:lstStyle/>
          <a:p>
            <a:pPr algn="ctr"/>
            <a:r>
              <a:rPr lang="en-US" b="1" dirty="0" smtClean="0"/>
              <a:t>Stop and Go Kicking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Coach or swimmer determines when to “stop” and when to “go” on the kick set</a:t>
            </a:r>
          </a:p>
          <a:p>
            <a:endParaRPr lang="en-US" dirty="0"/>
          </a:p>
          <a:p>
            <a:r>
              <a:rPr lang="en-US" dirty="0" smtClean="0"/>
              <a:t>Stop means easy kicking</a:t>
            </a:r>
          </a:p>
          <a:p>
            <a:endParaRPr lang="en-US" dirty="0"/>
          </a:p>
          <a:p>
            <a:r>
              <a:rPr lang="en-US" dirty="0" smtClean="0"/>
              <a:t>Set a time limit for the set</a:t>
            </a:r>
          </a:p>
          <a:p>
            <a:endParaRPr lang="en-US" dirty="0"/>
          </a:p>
          <a:p>
            <a:r>
              <a:rPr lang="en-US" dirty="0" smtClean="0"/>
              <a:t>Mix up the times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2688"/>
            <a:ext cx="1676400" cy="14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NISCA sponsored program</a:t>
            </a:r>
          </a:p>
          <a:p>
            <a:endParaRPr lang="en-US" dirty="0"/>
          </a:p>
          <a:p>
            <a:r>
              <a:rPr lang="en-US" dirty="0" smtClean="0"/>
              <a:t>One hour of endless relay swimming</a:t>
            </a:r>
          </a:p>
          <a:p>
            <a:endParaRPr lang="en-US" dirty="0"/>
          </a:p>
          <a:p>
            <a:r>
              <a:rPr lang="en-US" dirty="0" smtClean="0"/>
              <a:t>Swimmers make decisions and lead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1793748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28153"/>
            <a:ext cx="2543175" cy="9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50’s to Failure and 100’s to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Send-off chart for 50’s</a:t>
            </a:r>
          </a:p>
          <a:p>
            <a:r>
              <a:rPr lang="en-US" dirty="0" smtClean="0"/>
              <a:t>Swim until you miss an interval</a:t>
            </a:r>
          </a:p>
          <a:p>
            <a:endParaRPr lang="en-US" dirty="0"/>
          </a:p>
          <a:p>
            <a:r>
              <a:rPr lang="en-US" dirty="0" smtClean="0"/>
              <a:t>Repeat 100’s working for perfection – slow, fast,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Random Numbers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random numbers  </a:t>
            </a:r>
            <a:r>
              <a:rPr lang="en-US" dirty="0" smtClean="0">
                <a:sym typeface="Wingdings" pitchFamily="2" charset="2"/>
              </a:rPr>
              <a:t> number of repeats in a set or move to that lane, etc.</a:t>
            </a:r>
            <a:endParaRPr lang="en-US" dirty="0"/>
          </a:p>
        </p:txBody>
      </p:sp>
      <p:pic>
        <p:nvPicPr>
          <p:cNvPr id="18435" name="Picture 3" descr="C:\Users\afmcelroy\AppData\Local\Microsoft\Windows\Temporary Internet Files\Content.IE5\R88QEYLW\Math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4988"/>
            <a:ext cx="2438400" cy="17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girls love to listen to music during practice.</a:t>
            </a:r>
          </a:p>
          <a:p>
            <a:endParaRPr lang="en-US" dirty="0"/>
          </a:p>
          <a:p>
            <a:r>
              <a:rPr lang="en-US" dirty="0" smtClean="0"/>
              <a:t>They request at least one “Disney” day each year for Disney movie music so they can sing along.</a:t>
            </a:r>
            <a:endParaRPr lang="en-US" dirty="0"/>
          </a:p>
        </p:txBody>
      </p:sp>
      <p:pic>
        <p:nvPicPr>
          <p:cNvPr id="21506" name="Picture 2" descr="C:\Users\afmcelroy\AppData\Local\Microsoft\Windows\Temporary Internet Files\Content.IE5\AFWER0ZD\disney-logo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26" y="5181600"/>
            <a:ext cx="2971800" cy="13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fmcelroy\AppData\Local\Microsoft\Windows\Temporary Internet Files\Content.IE5\VNMPGISF\disney10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03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you with some ideas for keeping workouts fun </a:t>
            </a:r>
            <a:endParaRPr lang="en-US" dirty="0" smtClean="0"/>
          </a:p>
          <a:p>
            <a:r>
              <a:rPr lang="en-US" dirty="0" smtClean="0"/>
              <a:t>Provide you with some ideas for teambuilding</a:t>
            </a:r>
            <a:endParaRPr lang="en-US" dirty="0"/>
          </a:p>
          <a:p>
            <a:r>
              <a:rPr lang="en-US" dirty="0" smtClean="0"/>
              <a:t>give </a:t>
            </a:r>
            <a:r>
              <a:rPr lang="en-US" dirty="0"/>
              <a:t>you the opportunity to share ideas with other </a:t>
            </a:r>
            <a:r>
              <a:rPr lang="en-US" dirty="0" smtClean="0"/>
              <a:t>coaches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a “set” or “workout” but keeps them mentally sharp.</a:t>
            </a:r>
          </a:p>
          <a:p>
            <a:endParaRPr lang="en-US" dirty="0"/>
          </a:p>
          <a:p>
            <a:r>
              <a:rPr lang="en-US" dirty="0" smtClean="0"/>
              <a:t>Throw out a trivia question or riddle and have them think while swimming.</a:t>
            </a:r>
          </a:p>
          <a:p>
            <a:endParaRPr lang="en-US" dirty="0"/>
          </a:p>
          <a:p>
            <a:r>
              <a:rPr lang="en-US" dirty="0" smtClean="0"/>
              <a:t>Can do teams for scores, awards, etc.</a:t>
            </a:r>
            <a:endParaRPr lang="en-US" dirty="0"/>
          </a:p>
        </p:txBody>
      </p:sp>
      <p:pic>
        <p:nvPicPr>
          <p:cNvPr id="22530" name="Picture 2" descr="C:\Users\afmcelroy\AppData\Local\Microsoft\Windows\Temporary Internet Files\Content.IE5\N8GBOZII\triv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Create and Share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Brainstorm ideas for special workouts in small groups of 3-4. </a:t>
            </a:r>
          </a:p>
          <a:p>
            <a:r>
              <a:rPr lang="en-US" dirty="0" smtClean="0"/>
              <a:t>Make sure to keep records of the ideas others share.   </a:t>
            </a:r>
            <a:endParaRPr lang="en-US" dirty="0"/>
          </a:p>
        </p:txBody>
      </p:sp>
      <p:pic>
        <p:nvPicPr>
          <p:cNvPr id="19459" name="Picture 3" descr="C:\Users\afmcelroy\AppData\Local\Microsoft\Windows\Temporary Internet Files\Content.IE5\N8GBOZII\redessocial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2962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as a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group will share an idea or two for specialty workouts. </a:t>
            </a:r>
            <a:endParaRPr lang="en-US" dirty="0"/>
          </a:p>
        </p:txBody>
      </p:sp>
      <p:pic>
        <p:nvPicPr>
          <p:cNvPr id="20484" name="Picture 4" descr="C:\Users\afmcelroy\AppData\Local\Microsoft\Windows\Temporary Internet Files\Content.IE5\VNMPGISF\Shar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43146"/>
            <a:ext cx="2438400" cy="16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afmcelroy\AppData\Local\Microsoft\Windows\Temporary Internet Files\Content.IE5\N8GBOZII\idioma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10011"/>
            <a:ext cx="1576167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Teambuilding Ideas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Scavenger Hunt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Team divided up so new members are matched with returning members.</a:t>
            </a:r>
          </a:p>
          <a:p>
            <a:r>
              <a:rPr lang="en-US" dirty="0" smtClean="0"/>
              <a:t>Teams use their phones to take pictures of various items, activities, and challenges.</a:t>
            </a:r>
          </a:p>
          <a:p>
            <a:r>
              <a:rPr lang="en-US" dirty="0" smtClean="0"/>
              <a:t>Points awarded as per their instructions.</a:t>
            </a:r>
          </a:p>
          <a:p>
            <a:r>
              <a:rPr lang="en-US" dirty="0" smtClean="0"/>
              <a:t>We do it the first Friday of the season.</a:t>
            </a:r>
            <a:endParaRPr lang="en-US" dirty="0"/>
          </a:p>
        </p:txBody>
      </p:sp>
      <p:pic>
        <p:nvPicPr>
          <p:cNvPr id="25602" name="Picture 2" descr="C:\Users\afmcelroy\AppData\Local\Microsoft\Windows\Temporary Internet Files\Content.IE5\AFWER0ZD\ScavengerHu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071468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Athletes draw the name of a teammate.</a:t>
            </a:r>
          </a:p>
          <a:p>
            <a:r>
              <a:rPr lang="en-US" dirty="0" smtClean="0"/>
              <a:t>During the season they secretly take pictures of this person.</a:t>
            </a:r>
          </a:p>
          <a:p>
            <a:r>
              <a:rPr lang="en-US" dirty="0" smtClean="0"/>
              <a:t>They prepare a “surprise” for the person to be presented at the pasta dinner before championships.</a:t>
            </a:r>
          </a:p>
          <a:p>
            <a:r>
              <a:rPr lang="en-US" dirty="0" smtClean="0"/>
              <a:t>Members reflect on the accomplishments of the person.</a:t>
            </a:r>
            <a:endParaRPr lang="en-US" dirty="0"/>
          </a:p>
        </p:txBody>
      </p:sp>
      <p:pic>
        <p:nvPicPr>
          <p:cNvPr id="26627" name="Picture 3" descr="C:\Users\afmcelroy\AppData\Local\Microsoft\Windows\Temporary Internet Files\Content.IE5\0PEMP5KK\vintage_instant_photo_frame_decals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198999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evening or overnight or an all day thing</a:t>
            </a:r>
          </a:p>
          <a:p>
            <a:r>
              <a:rPr lang="en-US" dirty="0" smtClean="0"/>
              <a:t>Plan teambuilding activities i.e. Water Polo, the Box, or the Human Knot</a:t>
            </a:r>
          </a:p>
          <a:p>
            <a:r>
              <a:rPr lang="en-US" dirty="0" smtClean="0"/>
              <a:t>Hold early in the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Captain or Senior Retreat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Overnight retreat</a:t>
            </a:r>
          </a:p>
          <a:p>
            <a:r>
              <a:rPr lang="en-US" dirty="0" smtClean="0"/>
              <a:t>Focus on Leadership and Planning</a:t>
            </a:r>
          </a:p>
          <a:p>
            <a:r>
              <a:rPr lang="en-US" dirty="0" smtClean="0"/>
              <a:t>Have them help plan activities for the upcoming season</a:t>
            </a:r>
          </a:p>
          <a:p>
            <a:r>
              <a:rPr lang="en-US" dirty="0" smtClean="0"/>
              <a:t>Train them to be leaders</a:t>
            </a:r>
            <a:endParaRPr lang="en-US" dirty="0"/>
          </a:p>
        </p:txBody>
      </p:sp>
      <p:pic>
        <p:nvPicPr>
          <p:cNvPr id="27650" name="Picture 2" descr="C:\Users\afmcelroy\AppData\Local\Microsoft\Windows\Temporary Internet Files\Content.IE5\0PEMP5KK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3866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team into “book groups”</a:t>
            </a:r>
          </a:p>
          <a:p>
            <a:r>
              <a:rPr lang="en-US" dirty="0" smtClean="0"/>
              <a:t>Have each group read a motivational book</a:t>
            </a:r>
          </a:p>
          <a:p>
            <a:r>
              <a:rPr lang="en-US" dirty="0" smtClean="0"/>
              <a:t>Share what was learned with the entire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For Success Booklist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Stotan</a:t>
            </a:r>
          </a:p>
          <a:p>
            <a:r>
              <a:rPr lang="en-US" dirty="0" smtClean="0"/>
              <a:t>Swimming to Antarctica</a:t>
            </a:r>
          </a:p>
          <a:p>
            <a:r>
              <a:rPr lang="en-US" dirty="0" smtClean="0"/>
              <a:t>Six Days to Swim</a:t>
            </a:r>
          </a:p>
          <a:p>
            <a:r>
              <a:rPr lang="en-US" dirty="0" smtClean="0"/>
              <a:t>The Boys in the Boat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315987" y="2892996"/>
            <a:ext cx="5690855" cy="3262981"/>
          </a:xfrm>
        </p:spPr>
        <p:txBody>
          <a:bodyPr/>
          <a:lstStyle/>
          <a:p>
            <a:r>
              <a:rPr lang="en-US" dirty="0"/>
              <a:t>This is a participation session and a “take home” session.</a:t>
            </a:r>
          </a:p>
        </p:txBody>
      </p:sp>
      <p:pic>
        <p:nvPicPr>
          <p:cNvPr id="23554" name="Picture 2" descr="C:\Users\afmcelroy\AppData\Local\Microsoft\Windows\Temporary Internet Files\Content.IE5\HYGMBI4H\20130506_aiddetai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6530"/>
            <a:ext cx="3810000" cy="18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the team together to watch a motivational movie together.</a:t>
            </a:r>
          </a:p>
          <a:p>
            <a:r>
              <a:rPr lang="en-US" dirty="0" smtClean="0"/>
              <a:t>Discuss the movie afterwards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15185"/>
            <a:ext cx="1738531" cy="17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Movie Night Films I’ve Used Over the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Miracle</a:t>
            </a:r>
          </a:p>
          <a:p>
            <a:r>
              <a:rPr lang="en-US" dirty="0" smtClean="0"/>
              <a:t>Cool Runnings</a:t>
            </a:r>
          </a:p>
          <a:p>
            <a:r>
              <a:rPr lang="en-US" dirty="0" smtClean="0"/>
              <a:t>Chariots of Fire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71" y="443339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teambuilding activities have you found to be successful?  </a:t>
            </a:r>
            <a:endParaRPr lang="en-US" dirty="0"/>
          </a:p>
        </p:txBody>
      </p:sp>
      <p:pic>
        <p:nvPicPr>
          <p:cNvPr id="28676" name="Picture 4" descr="C:\Users\afmcelroy\AppData\Local\Microsoft\Windows\Temporary Internet Files\Content.IE5\R88QEYLW\Team-Build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270867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 after Lap</a:t>
            </a:r>
          </a:p>
          <a:p>
            <a:r>
              <a:rPr lang="en-US" dirty="0" smtClean="0"/>
              <a:t> Day after Day</a:t>
            </a:r>
          </a:p>
          <a:p>
            <a:endParaRPr lang="en-US" dirty="0"/>
          </a:p>
          <a:p>
            <a:r>
              <a:rPr lang="en-US" dirty="0" smtClean="0"/>
              <a:t>Can lead to boredom and reduce performance and focus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Interesting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77096" y="2884599"/>
            <a:ext cx="5064953" cy="16956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Have Fun …</a:t>
            </a:r>
            <a:br>
              <a:rPr lang="en-US" b="1" dirty="0" smtClean="0"/>
            </a:br>
            <a:r>
              <a:rPr lang="en-US" b="1" dirty="0" smtClean="0"/>
              <a:t> Be Creative… </a:t>
            </a:r>
            <a:br>
              <a:rPr lang="en-US" b="1" dirty="0" smtClean="0"/>
            </a:br>
            <a:r>
              <a:rPr lang="en-US" b="1" dirty="0" smtClean="0"/>
              <a:t>Mix it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imagination…beg, borrow or “steal” ideas from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Workouts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Special Days in the Season</a:t>
            </a:r>
            <a:endParaRPr lang="en-US" dirty="0"/>
          </a:p>
        </p:txBody>
      </p:sp>
      <p:pic>
        <p:nvPicPr>
          <p:cNvPr id="3074" name="Picture 2" descr="C:\Users\afmcelroy\AppData\Local\Microsoft\Windows\Temporary Internet Files\Content.IE5\MXN290A2\desk_calendar_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2309747" cy="19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77097" y="2808399"/>
            <a:ext cx="5064953" cy="169563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 12 Days of Christmas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Patterned after the song</a:t>
            </a:r>
          </a:p>
          <a:p>
            <a:endParaRPr lang="en-US" dirty="0"/>
          </a:p>
          <a:p>
            <a:r>
              <a:rPr lang="en-US" dirty="0" smtClean="0"/>
              <a:t>9100 yard workout for those who finish it all.</a:t>
            </a:r>
          </a:p>
          <a:p>
            <a:endParaRPr lang="en-US" dirty="0"/>
          </a:p>
          <a:p>
            <a:r>
              <a:rPr lang="en-US" dirty="0" smtClean="0"/>
              <a:t>Option to drop out after Day 11.  </a:t>
            </a:r>
            <a:endParaRPr lang="en-US" dirty="0"/>
          </a:p>
        </p:txBody>
      </p:sp>
      <p:pic>
        <p:nvPicPr>
          <p:cNvPr id="4099" name="Picture 3" descr="C:\Users\afmcelroy\AppData\Local\Microsoft\Windows\Temporary Internet Files\Content.IE5\N8GBOZII\singing-reindee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74" y="457200"/>
            <a:ext cx="2276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that finish the entire workout earn the honor of wearing a special t-shirt.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1876</TotalTime>
  <Words>963</Words>
  <Application>Microsoft Office PowerPoint</Application>
  <PresentationFormat>On-screen Show (4:3)</PresentationFormat>
  <Paragraphs>161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Rockwell</vt:lpstr>
      <vt:lpstr>Wingdings</vt:lpstr>
      <vt:lpstr>Kilter</vt:lpstr>
      <vt:lpstr>KEEPING IT FUN</vt:lpstr>
      <vt:lpstr>The purpose of this session is to:</vt:lpstr>
      <vt:lpstr>PowerPoint Presentation</vt:lpstr>
      <vt:lpstr>This is a participation session and a “take home” session.</vt:lpstr>
      <vt:lpstr>Make It Interesting</vt:lpstr>
      <vt:lpstr>Have Fun …  Be Creative…  Mix it up</vt:lpstr>
      <vt:lpstr>Specialty Workouts</vt:lpstr>
      <vt:lpstr>The 12 Days of Christmas</vt:lpstr>
      <vt:lpstr>T-shirt Examples</vt:lpstr>
      <vt:lpstr>Grab Bag Workout</vt:lpstr>
      <vt:lpstr>Greeting Card Workout</vt:lpstr>
      <vt:lpstr>Candy Cane (or any other candy) Relays</vt:lpstr>
      <vt:lpstr>Stotan Week</vt:lpstr>
      <vt:lpstr>PI Day</vt:lpstr>
      <vt:lpstr>Countdown to Championships</vt:lpstr>
      <vt:lpstr>Specialty Taper Countdown</vt:lpstr>
      <vt:lpstr>Special Days for your program?</vt:lpstr>
      <vt:lpstr>Time to Create and Share</vt:lpstr>
      <vt:lpstr>Circuit Day</vt:lpstr>
      <vt:lpstr>Dartboard Workout</vt:lpstr>
      <vt:lpstr>Variation</vt:lpstr>
      <vt:lpstr>Skittles Workout</vt:lpstr>
      <vt:lpstr>Circus Peanuts  and Swedish Fish</vt:lpstr>
      <vt:lpstr>Swimming in the Dark</vt:lpstr>
      <vt:lpstr>Stop and Go Kicking</vt:lpstr>
      <vt:lpstr>Hour of Power</vt:lpstr>
      <vt:lpstr>50’s to Failure and 100’s to Success</vt:lpstr>
      <vt:lpstr>Random Numbers</vt:lpstr>
      <vt:lpstr>Disney Day</vt:lpstr>
      <vt:lpstr>Trivia Games</vt:lpstr>
      <vt:lpstr>Time to Create and Share</vt:lpstr>
      <vt:lpstr>Share as a Group</vt:lpstr>
      <vt:lpstr>Teambuilding Ideas</vt:lpstr>
      <vt:lpstr>Scavenger Hunt</vt:lpstr>
      <vt:lpstr>Camera Activity</vt:lpstr>
      <vt:lpstr>Lock-in</vt:lpstr>
      <vt:lpstr>Captain or Senior Retreat</vt:lpstr>
      <vt:lpstr>Reading For Success</vt:lpstr>
      <vt:lpstr>Reading For Success Booklist</vt:lpstr>
      <vt:lpstr>Movie Night</vt:lpstr>
      <vt:lpstr>Movie Night Films I’ve Used Over the Years</vt:lpstr>
      <vt:lpstr>Group Discussion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IT FUN</dc:title>
  <dc:creator>Owner</dc:creator>
  <cp:lastModifiedBy>McElroy, Arvel F.</cp:lastModifiedBy>
  <cp:revision>30</cp:revision>
  <dcterms:created xsi:type="dcterms:W3CDTF">2012-07-23T03:01:01Z</dcterms:created>
  <dcterms:modified xsi:type="dcterms:W3CDTF">2017-03-13T13:25:57Z</dcterms:modified>
</cp:coreProperties>
</file>